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9270"/>
  <p:notesSz cx="6858000" cy="9144000"/>
  <p:custDataLst>
    <p:tags r:id="rId7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016" y="411480"/>
            <a:ext cx="3371088" cy="31150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" y="3627120"/>
            <a:ext cx="5178552" cy="319735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408432"/>
            <a:ext cx="3392424" cy="3124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6352" y="3630168"/>
            <a:ext cx="4840224" cy="318516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76784" y="51816"/>
            <a:ext cx="1703832" cy="2865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CN" altLang="zh-TW" sz="2000">
                <a:latin typeface="微软雅黑" panose="020B0503020204020204" charset="-122"/>
                <a:ea typeface="微软雅黑" panose="020B0503020204020204" charset="-122"/>
              </a:rPr>
              <a:t>附件二：移动餐车位置及效果图（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辆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)</a:t>
            </a:r>
            <a:endParaRPr lang="en-US" altLang="zh-CN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69208" y="2578608"/>
            <a:ext cx="1813560" cy="905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2690"/>
              </a:lnSpc>
            </a:pPr>
            <a:r>
              <a:rPr lang="zh-TW" sz="1500">
                <a:latin typeface="微软雅黑" panose="020B0503020204020204" charset="-122"/>
                <a:ea typeface="微软雅黑" panose="020B0503020204020204" charset="-122"/>
              </a:rPr>
              <a:t>篮球场周边设置_辆, 选择样式富有活力的, 色彩鲜艳一些的</a:t>
            </a:r>
            <a:endParaRPr lang="zh-TW" sz="15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16680" y="6601968"/>
            <a:ext cx="1389888" cy="17373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1300">
                <a:latin typeface="微软雅黑" panose="020B0503020204020204" charset="-122"/>
              </a:rPr>
              <a:t>4700*1820*2350</a:t>
            </a:r>
            <a:endParaRPr lang="en-US" sz="1300">
              <a:latin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189464" y="2749296"/>
            <a:ext cx="1743456" cy="5669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420"/>
              </a:spcAft>
            </a:pPr>
            <a:r>
              <a:rPr lang="zh-TW" sz="1500">
                <a:latin typeface="微软雅黑" panose="020B0503020204020204" charset="-122"/>
                <a:ea typeface="微软雅黑" panose="020B0503020204020204" charset="-122"/>
              </a:rPr>
              <a:t>新建集装广场旁设置</a:t>
            </a:r>
            <a:endParaRPr lang="zh-TW" sz="1500">
              <a:latin typeface="微软雅黑" panose="020B0503020204020204" charset="-122"/>
              <a:ea typeface="微软雅黑" panose="020B0503020204020204" charset="-122"/>
            </a:endParaRPr>
          </a:p>
          <a:p>
            <a:pPr indent="0"/>
            <a:r>
              <a:rPr lang="zh-TW" sz="1500">
                <a:latin typeface="微软雅黑" panose="020B0503020204020204" charset="-122"/>
                <a:ea typeface="微软雅黑" panose="020B0503020204020204" charset="-122"/>
              </a:rPr>
              <a:t>—辆，工业风</a:t>
            </a:r>
            <a:endParaRPr lang="zh-TW" sz="15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KSO_WPP_MARK_KEY" val="8f020ca9-d4f8-47dd-b0c4-b1e848bd5b64"/>
  <p:tag name="COMMONDATA" val="eyJoZGlkIjoiYWIxNTkwODViZDk1NWZhY2EzYzU3ZTZkY2QyYTg1NmM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WPS 演示</Application>
  <PresentationFormat/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MingLiU</vt:lpstr>
      <vt:lpstr>Segoe Print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各院校移动餐车选型</dc:title>
  <dc:creator>li jing</dc:creator>
  <cp:lastModifiedBy>XYW</cp:lastModifiedBy>
  <cp:revision>2</cp:revision>
  <dcterms:created xsi:type="dcterms:W3CDTF">2023-03-01T07:55:00Z</dcterms:created>
  <dcterms:modified xsi:type="dcterms:W3CDTF">2023-03-01T07:57:49Z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AC84777B1BD94035BDE08195E90A346B</vt:lpwstr>
  </property>
  <property fmtid="{D5CDD505-2E9C-101B-9397-08002B2CF9AE}" pid="3" name="KSOProductBuildVer">
    <vt:lpwstr>2052-11.1.0.13703</vt:lpwstr>
  </property>
</Properties>
</file>